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  <p:sldMasterId id="2147483684" r:id="rId2"/>
  </p:sldMasterIdLst>
  <p:notesMasterIdLst>
    <p:notesMasterId r:id="rId15"/>
  </p:notesMasterIdLst>
  <p:sldIdLst>
    <p:sldId id="256" r:id="rId3"/>
    <p:sldId id="257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04" r:id="rId12"/>
    <p:sldId id="342" r:id="rId13"/>
    <p:sldId id="26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2557C9-C8E5-462A-B569-0EB7D3CC759B}">
  <a:tblStyle styleId="{212557C9-C8E5-462A-B569-0EB7D3CC75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8" name="Google Shape;14388;g7f9262ee2f_0_24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9" name="Google Shape;14389;g7f9262ee2f_0_24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94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69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00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885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8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308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468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720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48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570755" y="1647003"/>
            <a:ext cx="55965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MICROCONTROLLERS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48262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SMARTER TECHNOLOGY FOR ALL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3017922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Times New Roman" panose="02020603050405020304" pitchFamily="18" charset="0"/>
                <a:ea typeface="Montserrat ExtraLight"/>
                <a:cs typeface="Times New Roman" panose="02020603050405020304" pitchFamily="18" charset="0"/>
                <a:sym typeface="Montserrat ExtraLight"/>
              </a:rPr>
              <a:t>WORKSHOP</a:t>
            </a:r>
            <a:br>
              <a:rPr lang="en" sz="2200" b="0" dirty="0">
                <a:latin typeface="Times New Roman" panose="02020603050405020304" pitchFamily="18" charset="0"/>
                <a:ea typeface="Montserrat ExtraLight"/>
                <a:cs typeface="Times New Roman" panose="02020603050405020304" pitchFamily="18" charset="0"/>
                <a:sym typeface="Montserrat ExtraLight"/>
              </a:rPr>
            </a:br>
            <a:r>
              <a:rPr lang="en" sz="2200" b="0" dirty="0">
                <a:latin typeface="Times New Roman" panose="02020603050405020304" pitchFamily="18" charset="0"/>
                <a:ea typeface="Montserrat ExtraLight"/>
                <a:cs typeface="Times New Roman" panose="02020603050405020304" pitchFamily="18" charset="0"/>
                <a:sym typeface="Montserrat ExtraLight"/>
              </a:rPr>
              <a:t>PART ||</a:t>
            </a:r>
            <a:endParaRPr sz="2200" b="0" dirty="0">
              <a:latin typeface="Times New Roman" panose="02020603050405020304" pitchFamily="18" charset="0"/>
              <a:ea typeface="Montserrat ExtraLight"/>
              <a:cs typeface="Times New Roman" panose="02020603050405020304" pitchFamily="18" charset="0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063ABA6-105D-69D8-DDB9-E1C84E043909}"/>
              </a:ext>
            </a:extLst>
          </p:cNvPr>
          <p:cNvSpPr txBox="1"/>
          <p:nvPr/>
        </p:nvSpPr>
        <p:spPr>
          <a:xfrm>
            <a:off x="2675744" y="4821358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Lenovo Internal. All rights reserved. 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77E1AD18-4E44-2DB4-C56F-4C16A054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25" y="4867829"/>
            <a:ext cx="479619" cy="1378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ainted&#10;&#10;Description automatically generated">
            <a:extLst>
              <a:ext uri="{FF2B5EF4-FFF2-40B4-BE49-F238E27FC236}">
                <a16:creationId xmlns:a16="http://schemas.microsoft.com/office/drawing/2014/main" id="{0BB17DBB-68B9-4944-A0AF-37A36E8CB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724"/>
            <a:ext cx="9144000" cy="4099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D3B830-EA4C-4B02-8F97-C69A27DB1574}"/>
              </a:ext>
            </a:extLst>
          </p:cNvPr>
          <p:cNvSpPr txBox="1"/>
          <p:nvPr/>
        </p:nvSpPr>
        <p:spPr>
          <a:xfrm>
            <a:off x="1161737" y="472377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Lenovo Internal. All rights reserved. 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9C2022AA-6300-FC88-A98F-97ADDDAD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18" y="4770247"/>
            <a:ext cx="479619" cy="137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8A82FA-BD7B-6206-29D8-DEAC546B0632}"/>
              </a:ext>
            </a:extLst>
          </p:cNvPr>
          <p:cNvSpPr txBox="1"/>
          <p:nvPr/>
        </p:nvSpPr>
        <p:spPr>
          <a:xfrm>
            <a:off x="8595172" y="4754248"/>
            <a:ext cx="443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/>
          <p:nvPr/>
        </p:nvCxnSpPr>
        <p:spPr>
          <a:xfrm>
            <a:off x="3060144" y="95483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66808E-7FDD-AA39-CE0B-9EA9EC9711B8}"/>
              </a:ext>
            </a:extLst>
          </p:cNvPr>
          <p:cNvSpPr txBox="1"/>
          <p:nvPr/>
        </p:nvSpPr>
        <p:spPr>
          <a:xfrm>
            <a:off x="3190500" y="422527"/>
            <a:ext cx="276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/>
              </a:rPr>
              <a:t>BIBLIOGRAPHY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B1403431-5A59-26AF-5707-FAFD7AD9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42" y="4677628"/>
            <a:ext cx="479619" cy="1378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F9B82F-2F5D-32B6-56FF-91DB12AA71C7}"/>
              </a:ext>
            </a:extLst>
          </p:cNvPr>
          <p:cNvSpPr txBox="1"/>
          <p:nvPr/>
        </p:nvSpPr>
        <p:spPr>
          <a:xfrm>
            <a:off x="1621961" y="4636333"/>
            <a:ext cx="26927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Lenovo Internal. All rights reserved. 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F9A20-D886-A6DB-B933-6CD889F2579C}"/>
              </a:ext>
            </a:extLst>
          </p:cNvPr>
          <p:cNvSpPr txBox="1"/>
          <p:nvPr/>
        </p:nvSpPr>
        <p:spPr>
          <a:xfrm>
            <a:off x="1062327" y="1438430"/>
            <a:ext cx="4364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CIRCUIT SIMULATION SOFTWARE</a:t>
            </a:r>
          </a:p>
          <a:p>
            <a:r>
              <a:rPr lang="pt-B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https://www.tinkercad.com/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D5C9E-B496-66C0-B90F-71028D936D5F}"/>
              </a:ext>
            </a:extLst>
          </p:cNvPr>
          <p:cNvSpPr txBox="1"/>
          <p:nvPr/>
        </p:nvSpPr>
        <p:spPr>
          <a:xfrm>
            <a:off x="1062327" y="235530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LANGUAGE REFERENCE</a:t>
            </a:r>
          </a:p>
          <a:p>
            <a:r>
              <a:rPr lang="pt-B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https://www.arduino.cc/reference/en/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81D0A-8326-A41C-74DA-1A197138B9DF}"/>
              </a:ext>
            </a:extLst>
          </p:cNvPr>
          <p:cNvSpPr txBox="1"/>
          <p:nvPr/>
        </p:nvSpPr>
        <p:spPr>
          <a:xfrm>
            <a:off x="1062327" y="325853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OPTIONS (ARDUINO IDE 2.0.3)</a:t>
            </a:r>
          </a:p>
          <a:p>
            <a:r>
              <a:rPr lang="pt-B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https://www.arduino.cc/en/software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7B724-E44E-CC37-3407-49DC317C6DB3}"/>
              </a:ext>
            </a:extLst>
          </p:cNvPr>
          <p:cNvSpPr txBox="1"/>
          <p:nvPr/>
        </p:nvSpPr>
        <p:spPr>
          <a:xfrm>
            <a:off x="8746761" y="4815518"/>
            <a:ext cx="397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9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/>
          <p:nvPr/>
        </p:nvCxnSpPr>
        <p:spPr>
          <a:xfrm>
            <a:off x="601757" y="183925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66808E-7FDD-AA39-CE0B-9EA9EC9711B8}"/>
              </a:ext>
            </a:extLst>
          </p:cNvPr>
          <p:cNvSpPr txBox="1"/>
          <p:nvPr/>
        </p:nvSpPr>
        <p:spPr>
          <a:xfrm>
            <a:off x="691164" y="125448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C03CD-6E8D-37C8-CE1B-D9C67E2B434D}"/>
              </a:ext>
            </a:extLst>
          </p:cNvPr>
          <p:cNvSpPr txBox="1"/>
          <p:nvPr/>
        </p:nvSpPr>
        <p:spPr>
          <a:xfrm>
            <a:off x="2737321" y="25871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SMARTER TECHNOLOGY FOR 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973DFA-CDB9-2EFE-4E2E-325C4F429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30" y="2454199"/>
            <a:ext cx="2209434" cy="6352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en-US" sz="2400" dirty="0">
                <a:latin typeface="Times New Roman"/>
                <a:cs typeface="Times New Roman"/>
              </a:rPr>
              <a:t>SCHEDULE 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TINKERCAD;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THE OPERATION OF A POTENTIOMETER (ANALOG PIN);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PRACTICE;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THE OPERATION OF A LED (DIGITAL PIN);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PRACTICE;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THE OPERATION OF A SERVO MOTOR (PWM FUNCTION);</a:t>
            </a:r>
          </a:p>
          <a:p>
            <a:pPr>
              <a:buClr>
                <a:schemeClr val="accent1"/>
              </a:buClr>
              <a:buFont typeface="Montserrat ExtraBold"/>
              <a:buAutoNum type="arabicPeriod"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PRACTICE;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BONUS QUESTION</a:t>
            </a:r>
            <a:endParaRPr lang="e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616529-E606-40A4-8A64-3738DBA1440F}"/>
              </a:ext>
            </a:extLst>
          </p:cNvPr>
          <p:cNvSpPr txBox="1"/>
          <p:nvPr/>
        </p:nvSpPr>
        <p:spPr>
          <a:xfrm>
            <a:off x="1621961" y="4636333"/>
            <a:ext cx="26927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Lenovo Internal. All rights reserved. 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46263-7EB8-4C8E-B05B-F3FA0329048A}"/>
              </a:ext>
            </a:extLst>
          </p:cNvPr>
          <p:cNvSpPr txBox="1"/>
          <p:nvPr/>
        </p:nvSpPr>
        <p:spPr>
          <a:xfrm>
            <a:off x="8473020" y="4629613"/>
            <a:ext cx="318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pic>
        <p:nvPicPr>
          <p:cNvPr id="5" name="Picture 4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B2998F18-1FE1-9DF5-7D47-6BEB20B74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42" y="4677628"/>
            <a:ext cx="479619" cy="1378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3484348" y="90669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TINKERCAD</a:t>
            </a:r>
            <a:endParaRPr sz="20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228A6-8FD4-1A37-201E-6873EF5558CA}"/>
              </a:ext>
            </a:extLst>
          </p:cNvPr>
          <p:cNvSpPr txBox="1"/>
          <p:nvPr/>
        </p:nvSpPr>
        <p:spPr>
          <a:xfrm>
            <a:off x="2375941" y="1740753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Tinkercad is a free online tool for creating and designing 3D models, as well as simulating analog and digital electrical circuits.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6CF0A-9007-778B-0CED-7F72602BB078}"/>
              </a:ext>
            </a:extLst>
          </p:cNvPr>
          <p:cNvSpPr txBox="1"/>
          <p:nvPr/>
        </p:nvSpPr>
        <p:spPr>
          <a:xfrm>
            <a:off x="2375941" y="285740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Fritzing to simulate electronic circuits.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8E2F1-D001-78C2-9DBA-21BA8F279412}"/>
              </a:ext>
            </a:extLst>
          </p:cNvPr>
          <p:cNvSpPr txBox="1"/>
          <p:nvPr/>
        </p:nvSpPr>
        <p:spPr>
          <a:xfrm>
            <a:off x="7380970" y="4835723"/>
            <a:ext cx="27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FE50D-E709-5972-EA3D-244792F7FB67}"/>
              </a:ext>
            </a:extLst>
          </p:cNvPr>
          <p:cNvSpPr txBox="1"/>
          <p:nvPr/>
        </p:nvSpPr>
        <p:spPr>
          <a:xfrm>
            <a:off x="6325848" y="4610516"/>
            <a:ext cx="22934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Lenovo Internal. All rights reserved. 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E7B9B47C-87B5-5F17-2E9A-6A66A241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03489" y="2155450"/>
            <a:ext cx="1616329" cy="4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7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3170420" y="812378"/>
            <a:ext cx="232096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POTENTIOMETER</a:t>
            </a:r>
            <a:endParaRPr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8E2F1-D001-78C2-9DBA-21BA8F279412}"/>
              </a:ext>
            </a:extLst>
          </p:cNvPr>
          <p:cNvSpPr txBox="1"/>
          <p:nvPr/>
        </p:nvSpPr>
        <p:spPr>
          <a:xfrm>
            <a:off x="7388464" y="4821773"/>
            <a:ext cx="27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5BF946A1-5DAA-FCD2-236B-23905CB95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00" y="1529870"/>
            <a:ext cx="1725744" cy="1991243"/>
          </a:xfrm>
          <a:prstGeom prst="rect">
            <a:avLst/>
          </a:prstGeom>
        </p:spPr>
      </p:pic>
      <p:pic>
        <p:nvPicPr>
          <p:cNvPr id="5" name="Picture 4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F84D4778-9C97-4BA9-A956-151968CE8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03489" y="2155450"/>
            <a:ext cx="1616329" cy="464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FBF66B-66FA-0558-E196-B3655ECC3F6B}"/>
              </a:ext>
            </a:extLst>
          </p:cNvPr>
          <p:cNvSpPr txBox="1"/>
          <p:nvPr/>
        </p:nvSpPr>
        <p:spPr>
          <a:xfrm>
            <a:off x="6325848" y="4610516"/>
            <a:ext cx="22934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Lenovo Internal. All rights reserved. 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4403-253E-DE8E-48DE-0D6281187414}"/>
              </a:ext>
            </a:extLst>
          </p:cNvPr>
          <p:cNvSpPr txBox="1"/>
          <p:nvPr/>
        </p:nvSpPr>
        <p:spPr>
          <a:xfrm>
            <a:off x="2286000" y="369020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potentiometer has adjustable electrical resistance and acts as a voltage divider.</a:t>
            </a:r>
          </a:p>
        </p:txBody>
      </p:sp>
    </p:spTree>
    <p:extLst>
      <p:ext uri="{BB962C8B-B14F-4D97-AF65-F5344CB8AC3E}">
        <p14:creationId xmlns:p14="http://schemas.microsoft.com/office/powerpoint/2010/main" val="52299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3170420" y="812378"/>
            <a:ext cx="232096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 MOTOR 90°</a:t>
            </a:r>
            <a:endParaRPr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DB66A33-787E-13BD-B2E7-61936233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866" y="1579632"/>
            <a:ext cx="1759663" cy="1861043"/>
          </a:xfrm>
          <a:prstGeom prst="rect">
            <a:avLst/>
          </a:prstGeom>
        </p:spPr>
      </p:pic>
      <p:pic>
        <p:nvPicPr>
          <p:cNvPr id="2" name="Picture 1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8EC22B63-52CB-A706-4A8B-341B9F95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03489" y="2155450"/>
            <a:ext cx="1616329" cy="464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FE5A90-952D-E54C-6E4F-41CC1EDB980D}"/>
              </a:ext>
            </a:extLst>
          </p:cNvPr>
          <p:cNvSpPr txBox="1"/>
          <p:nvPr/>
        </p:nvSpPr>
        <p:spPr>
          <a:xfrm>
            <a:off x="6325848" y="4610516"/>
            <a:ext cx="22934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Lenovo Internal. All rights reserved. 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66DFB-682D-28C7-AEEF-2B33F07317CB}"/>
              </a:ext>
            </a:extLst>
          </p:cNvPr>
          <p:cNvSpPr txBox="1"/>
          <p:nvPr/>
        </p:nvSpPr>
        <p:spPr>
          <a:xfrm>
            <a:off x="7388464" y="4821773"/>
            <a:ext cx="27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E2099-358E-555F-467D-1A33B88BF064}"/>
              </a:ext>
            </a:extLst>
          </p:cNvPr>
          <p:cNvSpPr txBox="1"/>
          <p:nvPr/>
        </p:nvSpPr>
        <p:spPr>
          <a:xfrm>
            <a:off x="2286000" y="37516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servo motor is an electromechanical actuator, which presents movement proportional to a command.</a:t>
            </a:r>
          </a:p>
        </p:txBody>
      </p:sp>
    </p:spTree>
    <p:extLst>
      <p:ext uri="{BB962C8B-B14F-4D97-AF65-F5344CB8AC3E}">
        <p14:creationId xmlns:p14="http://schemas.microsoft.com/office/powerpoint/2010/main" val="82943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3170420" y="824460"/>
            <a:ext cx="2320968" cy="959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LEDS </a:t>
            </a:r>
            <a:br>
              <a:rPr lang="e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br>
              <a:rPr lang="e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RESISTORS</a:t>
            </a:r>
            <a:endParaRPr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97CA2-E35D-462C-62F1-F86EDB02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875" y="1986003"/>
            <a:ext cx="1325090" cy="1373668"/>
          </a:xfrm>
          <a:prstGeom prst="rect">
            <a:avLst/>
          </a:prstGeom>
        </p:spPr>
      </p:pic>
      <p:pic>
        <p:nvPicPr>
          <p:cNvPr id="4" name="Picture 3" descr="A close-up of a musical instrument&#10;&#10;Description automatically generated with low confidence">
            <a:extLst>
              <a:ext uri="{FF2B5EF4-FFF2-40B4-BE49-F238E27FC236}">
                <a16:creationId xmlns:a16="http://schemas.microsoft.com/office/drawing/2014/main" id="{10C64A49-9A94-85EB-7C41-03E65C232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00640"/>
            <a:ext cx="1106938" cy="959371"/>
          </a:xfrm>
          <a:prstGeom prst="rect">
            <a:avLst/>
          </a:prstGeom>
        </p:spPr>
      </p:pic>
      <p:pic>
        <p:nvPicPr>
          <p:cNvPr id="2" name="Picture 1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4FECF87F-52D2-3CEC-A5AC-6B85BAB19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103489" y="2155450"/>
            <a:ext cx="1616329" cy="464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9E0E4-FC5A-FFFC-2F2C-E583537C6C27}"/>
              </a:ext>
            </a:extLst>
          </p:cNvPr>
          <p:cNvSpPr txBox="1"/>
          <p:nvPr/>
        </p:nvSpPr>
        <p:spPr>
          <a:xfrm>
            <a:off x="6325848" y="4610516"/>
            <a:ext cx="22934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Lenovo Internal. All rights reserved. 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FE101-F393-F0B0-5D5D-AD7E3A86C2F2}"/>
              </a:ext>
            </a:extLst>
          </p:cNvPr>
          <p:cNvSpPr txBox="1"/>
          <p:nvPr/>
        </p:nvSpPr>
        <p:spPr>
          <a:xfrm>
            <a:off x="7388464" y="4821773"/>
            <a:ext cx="27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C67C4-096F-7254-8F9B-7F47EF85B687}"/>
              </a:ext>
            </a:extLst>
          </p:cNvPr>
          <p:cNvSpPr txBox="1"/>
          <p:nvPr/>
        </p:nvSpPr>
        <p:spPr>
          <a:xfrm>
            <a:off x="2044904" y="362804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LED is a light emitting electronic component (L.E.D = Light emitter diode), which has the property of transforming electrical energy into light.</a:t>
            </a:r>
          </a:p>
        </p:txBody>
      </p:sp>
    </p:spTree>
    <p:extLst>
      <p:ext uri="{BB962C8B-B14F-4D97-AF65-F5344CB8AC3E}">
        <p14:creationId xmlns:p14="http://schemas.microsoft.com/office/powerpoint/2010/main" val="324379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975548" y="842358"/>
            <a:ext cx="255331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endParaRPr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ECB35D1-F737-FAD4-FD3A-6D60AD2C1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16" y="1428233"/>
            <a:ext cx="2086960" cy="2086960"/>
          </a:xfrm>
          <a:prstGeom prst="rect">
            <a:avLst/>
          </a:prstGeom>
        </p:spPr>
      </p:pic>
      <p:pic>
        <p:nvPicPr>
          <p:cNvPr id="2" name="Picture 1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7566A88C-A40E-61E4-A3A7-18FF2B18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03489" y="2155450"/>
            <a:ext cx="1616329" cy="464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67D4D0-54E3-B9EB-4ABD-4FA3DED9FE36}"/>
              </a:ext>
            </a:extLst>
          </p:cNvPr>
          <p:cNvSpPr txBox="1"/>
          <p:nvPr/>
        </p:nvSpPr>
        <p:spPr>
          <a:xfrm>
            <a:off x="6325848" y="4610516"/>
            <a:ext cx="22934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Lenovo Internal. All rights reserved. 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14189-8911-77AF-054D-D8423F3798C7}"/>
              </a:ext>
            </a:extLst>
          </p:cNvPr>
          <p:cNvSpPr txBox="1"/>
          <p:nvPr/>
        </p:nvSpPr>
        <p:spPr>
          <a:xfrm>
            <a:off x="7388464" y="4821773"/>
            <a:ext cx="27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F4F03-E7AF-990F-AC4F-4240FAA1960E}"/>
              </a:ext>
            </a:extLst>
          </p:cNvPr>
          <p:cNvSpPr txBox="1"/>
          <p:nvPr/>
        </p:nvSpPr>
        <p:spPr>
          <a:xfrm>
            <a:off x="1948722" y="375274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is an open-source electronics prototyping platform</a:t>
            </a:r>
          </a:p>
        </p:txBody>
      </p:sp>
    </p:spTree>
    <p:extLst>
      <p:ext uri="{BB962C8B-B14F-4D97-AF65-F5344CB8AC3E}">
        <p14:creationId xmlns:p14="http://schemas.microsoft.com/office/powerpoint/2010/main" val="24258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975548" y="842358"/>
            <a:ext cx="255331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  <a:endParaRPr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963-F07D-C6DA-6732-C68CB426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548" y="1538934"/>
            <a:ext cx="2023673" cy="2023673"/>
          </a:xfrm>
          <a:prstGeom prst="rect">
            <a:avLst/>
          </a:prstGeom>
        </p:spPr>
      </p:pic>
      <p:pic>
        <p:nvPicPr>
          <p:cNvPr id="2" name="Picture 1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4EFAFDEA-F5C7-FEA1-8AFE-E721CD406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03489" y="2155450"/>
            <a:ext cx="1616329" cy="464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6D30DA-4AB5-87C0-FC34-2EA010989134}"/>
              </a:ext>
            </a:extLst>
          </p:cNvPr>
          <p:cNvSpPr txBox="1"/>
          <p:nvPr/>
        </p:nvSpPr>
        <p:spPr>
          <a:xfrm>
            <a:off x="6325848" y="4610516"/>
            <a:ext cx="22934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Lenovo Internal. All rights reserved. 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8559F-38DA-E1DD-AC28-BFFFDB0A0C16}"/>
              </a:ext>
            </a:extLst>
          </p:cNvPr>
          <p:cNvSpPr txBox="1"/>
          <p:nvPr/>
        </p:nvSpPr>
        <p:spPr>
          <a:xfrm>
            <a:off x="7388464" y="4821773"/>
            <a:ext cx="27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25A57-83CF-1487-BC7B-B11D823B696B}"/>
              </a:ext>
            </a:extLst>
          </p:cNvPr>
          <p:cNvSpPr txBox="1"/>
          <p:nvPr/>
        </p:nvSpPr>
        <p:spPr>
          <a:xfrm>
            <a:off x="1966206" y="371078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breadboard is a board with conductive connections used to assemble prototypes and early-stage designs.</a:t>
            </a:r>
          </a:p>
        </p:txBody>
      </p:sp>
    </p:spTree>
    <p:extLst>
      <p:ext uri="{BB962C8B-B14F-4D97-AF65-F5344CB8AC3E}">
        <p14:creationId xmlns:p14="http://schemas.microsoft.com/office/powerpoint/2010/main" val="68496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3312827" y="834863"/>
            <a:ext cx="215108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MULTIMETER</a:t>
            </a:r>
            <a:endParaRPr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0896C584-11D3-E76E-2E9C-E2E61B65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481" y="1679354"/>
            <a:ext cx="1731531" cy="1753826"/>
          </a:xfrm>
          <a:prstGeom prst="rect">
            <a:avLst/>
          </a:prstGeom>
        </p:spPr>
      </p:pic>
      <p:pic>
        <p:nvPicPr>
          <p:cNvPr id="2" name="Picture 1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43D88957-BB00-247A-2206-FEEDCABA4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03489" y="2155450"/>
            <a:ext cx="1616329" cy="464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E0CDF-8795-6F91-E151-88A77E1898E4}"/>
              </a:ext>
            </a:extLst>
          </p:cNvPr>
          <p:cNvSpPr txBox="1"/>
          <p:nvPr/>
        </p:nvSpPr>
        <p:spPr>
          <a:xfrm>
            <a:off x="6325848" y="4610516"/>
            <a:ext cx="22934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 Lenovo Internal. All rights reserved. 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BBE24-54E4-E0E1-79F8-E3905810DB5F}"/>
              </a:ext>
            </a:extLst>
          </p:cNvPr>
          <p:cNvSpPr txBox="1"/>
          <p:nvPr/>
        </p:nvSpPr>
        <p:spPr>
          <a:xfrm>
            <a:off x="7388464" y="4821773"/>
            <a:ext cx="27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0148D-6F8B-E014-FC8F-58884D610038}"/>
              </a:ext>
            </a:extLst>
          </p:cNvPr>
          <p:cNvSpPr txBox="1"/>
          <p:nvPr/>
        </p:nvSpPr>
        <p:spPr>
          <a:xfrm>
            <a:off x="2286000" y="376023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multimeter is a device designed to measure electrical quantities.</a:t>
            </a:r>
          </a:p>
        </p:txBody>
      </p:sp>
    </p:spTree>
    <p:extLst>
      <p:ext uri="{BB962C8B-B14F-4D97-AF65-F5344CB8AC3E}">
        <p14:creationId xmlns:p14="http://schemas.microsoft.com/office/powerpoint/2010/main" val="152688965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341</Words>
  <Application>Microsoft Office PowerPoint</Application>
  <PresentationFormat>On-screen Show (16:9)</PresentationFormat>
  <Paragraphs>62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Montserrat</vt:lpstr>
      <vt:lpstr>Montserrat ExtraBold</vt:lpstr>
      <vt:lpstr>Proxima Nova</vt:lpstr>
      <vt:lpstr>Proxima Nova Semibold</vt:lpstr>
      <vt:lpstr>Times New Roman</vt:lpstr>
      <vt:lpstr>Futuristic Background by Slidesgo</vt:lpstr>
      <vt:lpstr>Slidesgo Final Pages</vt:lpstr>
      <vt:lpstr>MICROCONTROLLERS</vt:lpstr>
      <vt:lpstr> SCHEDULE </vt:lpstr>
      <vt:lpstr>TINKERCAD</vt:lpstr>
      <vt:lpstr>POTENTIOMETER</vt:lpstr>
      <vt:lpstr>SERVO MOTOR 90°</vt:lpstr>
      <vt:lpstr>LEDS  and  RESISTORS</vt:lpstr>
      <vt:lpstr>MICROCONTROLLER</vt:lpstr>
      <vt:lpstr>BREADBOARD</vt:lpstr>
      <vt:lpstr>MULTIMETER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MICROCONTROLLERS</dc:title>
  <dc:creator>Thiago Oliveira7</dc:creator>
  <cp:lastModifiedBy>Thiago Oliveira7</cp:lastModifiedBy>
  <cp:revision>11</cp:revision>
  <dcterms:modified xsi:type="dcterms:W3CDTF">2023-02-13T13:00:13Z</dcterms:modified>
</cp:coreProperties>
</file>